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9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28803600" cy="36004500"/>
  <p:notesSz cx="6797675" cy="9926638"/>
  <p:defaultTextStyle>
    <a:defPPr>
      <a:defRPr lang="en-US"/>
    </a:defPPr>
    <a:lvl1pPr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56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28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00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7213" indent="1588" algn="l" defTabSz="4556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340">
          <p15:clr>
            <a:srgbClr val="A4A3A4"/>
          </p15:clr>
        </p15:guide>
        <p15:guide id="2" pos="9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DEAU" initials="I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D898"/>
    <a:srgbClr val="61C361"/>
    <a:srgbClr val="11660A"/>
    <a:srgbClr val="B1D8FF"/>
    <a:srgbClr val="99FF99"/>
    <a:srgbClr val="00FF00"/>
    <a:srgbClr val="00FF99"/>
    <a:srgbClr val="3399FF"/>
    <a:srgbClr val="FF99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03" autoAdjust="0"/>
    <p:restoredTop sz="94660"/>
  </p:normalViewPr>
  <p:slideViewPr>
    <p:cSldViewPr>
      <p:cViewPr>
        <p:scale>
          <a:sx n="25" d="100"/>
          <a:sy n="25" d="100"/>
        </p:scale>
        <p:origin x="-1110" y="312"/>
      </p:cViewPr>
      <p:guideLst>
        <p:guide orient="horz" pos="11340"/>
        <p:guide pos="9072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92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57176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57176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456627F-8B90-4729-84A0-4922EB0C41E8}" type="datetimeFigureOut">
              <a:rPr lang="pt-BR"/>
              <a:pPr>
                <a:defRPr/>
              </a:pPr>
              <a:t>17/04/2020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57176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FF16CAF-150B-4690-9D82-1978F2CE297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80851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176" eaLnBrk="1" fontAlgn="auto" hangingPunct="1">
              <a:spcBef>
                <a:spcPct val="0"/>
              </a:spcBef>
              <a:spcAft>
                <a:spcPts val="0"/>
              </a:spcAft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457176" eaLnBrk="1" fontAlgn="auto" hangingPunct="1">
              <a:spcBef>
                <a:spcPct val="0"/>
              </a:spcBef>
              <a:spcAft>
                <a:spcPts val="0"/>
              </a:spcAft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909763" y="744538"/>
            <a:ext cx="297815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defTabSz="457176" eaLnBrk="1" fontAlgn="auto" hangingPunct="1">
              <a:spcBef>
                <a:spcPct val="0"/>
              </a:spcBef>
              <a:spcAft>
                <a:spcPts val="0"/>
              </a:spcAft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70740A5-6EE5-4DDF-A157-87BF4937F91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939090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873" algn="l" defTabSz="9143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49" algn="l" defTabSz="9143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25" algn="l" defTabSz="9143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97" algn="l" defTabSz="9143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8978A6D9-13EC-4701-9593-5C73CDBF8D2D}" type="slidenum">
              <a:rPr lang="pt-BR" altLang="pt-BR" smtClean="0">
                <a:latin typeface="Arial" panose="020B0604020202020204" pitchFamily="34" charset="0"/>
              </a:rPr>
              <a:pPr/>
              <a:t>1</a:t>
            </a:fld>
            <a:endParaRPr lang="pt-BR" altLang="pt-BR">
              <a:latin typeface="Arial" panose="020B0604020202020204" pitchFamily="34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382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1680210" y="7200900"/>
            <a:ext cx="24732691" cy="9601200"/>
          </a:xfrm>
          <a:ln>
            <a:noFill/>
          </a:ln>
        </p:spPr>
        <p:txBody>
          <a:bodyPr tIns="0" rIns="74066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227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1680210" y="16949814"/>
            <a:ext cx="24742292" cy="9201150"/>
          </a:xfrm>
        </p:spPr>
        <p:txBody>
          <a:bodyPr lIns="0" rIns="74066"/>
          <a:lstStyle>
            <a:lvl1pPr marL="0" marR="185166" indent="0" algn="r">
              <a:buNone/>
              <a:defRPr>
                <a:solidFill>
                  <a:schemeClr val="tx1"/>
                </a:solidFill>
              </a:defRPr>
            </a:lvl1pPr>
            <a:lvl2pPr marL="1851660" indent="0" algn="ctr">
              <a:buNone/>
            </a:lvl2pPr>
            <a:lvl3pPr marL="3703320" indent="0" algn="ctr">
              <a:buNone/>
            </a:lvl3pPr>
            <a:lvl4pPr marL="5554980" indent="0" algn="ctr">
              <a:buNone/>
            </a:lvl4pPr>
            <a:lvl5pPr marL="7406640" indent="0" algn="ctr">
              <a:buNone/>
            </a:lvl5pPr>
            <a:lvl6pPr marL="9258300" indent="0" algn="ctr">
              <a:buNone/>
            </a:lvl6pPr>
            <a:lvl7pPr marL="11109960" indent="0" algn="ctr">
              <a:buNone/>
            </a:lvl7pPr>
            <a:lvl8pPr marL="12961620" indent="0" algn="ctr">
              <a:buNone/>
            </a:lvl8pPr>
            <a:lvl9pPr marL="14813280" indent="0" algn="ctr">
              <a:buNone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D3DBDA37-1E69-459F-BB8D-332226CF4EA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827458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48E4C-A1AB-4B38-B398-2AF1DF7E436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30223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0882610" y="4800608"/>
            <a:ext cx="6480810" cy="27361756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440180" y="4800608"/>
            <a:ext cx="18962370" cy="27361756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D9DA7-C2D6-407E-A907-E41F07DDB99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78729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BD017-99E8-4DB8-8162-89AC48B9D99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77633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0609" y="6912864"/>
            <a:ext cx="24483060" cy="7152894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227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70609" y="14199486"/>
            <a:ext cx="24483060" cy="7925988"/>
          </a:xfrm>
        </p:spPr>
        <p:txBody>
          <a:bodyPr lIns="185166" rIns="185166"/>
          <a:lstStyle>
            <a:lvl1pPr marL="0" indent="0">
              <a:buNone/>
              <a:defRPr sz="8900">
                <a:solidFill>
                  <a:schemeClr val="tx1"/>
                </a:solidFill>
              </a:defRPr>
            </a:lvl1pPr>
            <a:lvl2pPr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41D4CCB4-7C7A-4DBB-B0F3-7494EC25E5F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749631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0180" y="3696462"/>
            <a:ext cx="25923240" cy="6000750"/>
          </a:xfrm>
        </p:spPr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40180" y="10080446"/>
            <a:ext cx="12721590" cy="23282910"/>
          </a:xfrm>
        </p:spPr>
        <p:txBody>
          <a:bodyPr/>
          <a:lstStyle>
            <a:lvl1pPr>
              <a:defRPr sz="105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4641830" y="10080446"/>
            <a:ext cx="12721590" cy="23282910"/>
          </a:xfrm>
        </p:spPr>
        <p:txBody>
          <a:bodyPr/>
          <a:lstStyle>
            <a:lvl1pPr>
              <a:defRPr sz="105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36EC6-C9A5-45FA-8A6D-185E742032F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96829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0180" y="3696462"/>
            <a:ext cx="25923240" cy="600075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440180" y="9740052"/>
            <a:ext cx="12726592" cy="3461598"/>
          </a:xfrm>
        </p:spPr>
        <p:txBody>
          <a:bodyPr lIns="185166" tIns="0" rIns="185166" bIns="0" anchor="ctr">
            <a:noAutofit/>
          </a:bodyPr>
          <a:lstStyle>
            <a:lvl1pPr marL="0" indent="0">
              <a:buNone/>
              <a:defRPr sz="97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8100" b="1"/>
            </a:lvl2pPr>
            <a:lvl3pPr>
              <a:buNone/>
              <a:defRPr sz="7300" b="1"/>
            </a:lvl3pPr>
            <a:lvl4pPr>
              <a:buNone/>
              <a:defRPr sz="6500" b="1"/>
            </a:lvl4pPr>
            <a:lvl5pPr>
              <a:buNone/>
              <a:defRPr sz="6500" b="1"/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14631830" y="9763727"/>
            <a:ext cx="12731591" cy="3437926"/>
          </a:xfrm>
        </p:spPr>
        <p:txBody>
          <a:bodyPr lIns="185166" tIns="0" rIns="185166" bIns="0" anchor="ctr"/>
          <a:lstStyle>
            <a:lvl1pPr marL="0" indent="0">
              <a:buNone/>
              <a:defRPr sz="97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8100" b="1"/>
            </a:lvl2pPr>
            <a:lvl3pPr>
              <a:buNone/>
              <a:defRPr sz="7300" b="1"/>
            </a:lvl3pPr>
            <a:lvl4pPr>
              <a:buNone/>
              <a:defRPr sz="6500" b="1"/>
            </a:lvl4pPr>
            <a:lvl5pPr>
              <a:buNone/>
              <a:defRPr sz="6500" b="1"/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1440180" y="13201650"/>
            <a:ext cx="12726592" cy="20190030"/>
          </a:xfrm>
        </p:spPr>
        <p:txBody>
          <a:bodyPr tIns="0"/>
          <a:lstStyle>
            <a:lvl1pPr>
              <a:defRPr sz="89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4631830" y="13201650"/>
            <a:ext cx="12731591" cy="20190030"/>
          </a:xfrm>
        </p:spPr>
        <p:txBody>
          <a:bodyPr tIns="0"/>
          <a:lstStyle>
            <a:lvl1pPr>
              <a:defRPr sz="89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69210-01EC-42A2-8F73-4428A199869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01394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0180" y="3696462"/>
            <a:ext cx="26163270" cy="600075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203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DA1A7-70B4-4F32-AF91-F130BA0274A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5621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25123-1925-4E90-9F7C-D3233B421A0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77227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60270" y="2700348"/>
            <a:ext cx="8641080" cy="6100763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105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2160270" y="8801100"/>
            <a:ext cx="8641080" cy="24003000"/>
          </a:xfrm>
        </p:spPr>
        <p:txBody>
          <a:bodyPr lIns="74066" rIns="74066"/>
          <a:lstStyle>
            <a:lvl1pPr marL="0" indent="0" algn="l">
              <a:buNone/>
              <a:defRPr sz="5700"/>
            </a:lvl1pPr>
            <a:lvl2pPr indent="0" algn="l">
              <a:buNone/>
              <a:defRPr sz="4900"/>
            </a:lvl2pPr>
            <a:lvl3pPr indent="0" algn="l">
              <a:buNone/>
              <a:defRPr sz="4100"/>
            </a:lvl3pPr>
            <a:lvl4pPr indent="0" algn="l">
              <a:buNone/>
              <a:defRPr sz="3600"/>
            </a:lvl4pPr>
            <a:lvl5pPr indent="0" algn="l">
              <a:buNone/>
              <a:defRPr sz="3600"/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1261407" y="8801100"/>
            <a:ext cx="16102013" cy="24003000"/>
          </a:xfrm>
        </p:spPr>
        <p:txBody>
          <a:bodyPr tIns="0"/>
          <a:lstStyle>
            <a:lvl1pPr>
              <a:defRPr sz="11300"/>
            </a:lvl1pPr>
            <a:lvl2pPr>
              <a:defRPr sz="10500"/>
            </a:lvl2pPr>
            <a:lvl3pPr>
              <a:defRPr sz="9700"/>
            </a:lvl3pPr>
            <a:lvl4pPr>
              <a:defRPr sz="8100"/>
            </a:lvl4pPr>
            <a:lvl5pPr>
              <a:defRPr sz="7300"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1135B-9399-49AC-815E-745581572CD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16812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com Único Canto Aparado e Arredondado 13"/>
          <p:cNvSpPr/>
          <p:nvPr/>
        </p:nvSpPr>
        <p:spPr>
          <a:xfrm rot="420000" flipV="1">
            <a:off x="9972675" y="5818188"/>
            <a:ext cx="16560800" cy="216027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0332" tIns="185166" rIns="370332" bIns="185166" anchor="ctr"/>
          <a:lstStyle/>
          <a:p>
            <a:pPr algn="ctr" defTabSz="457176" eaLnBrk="1" hangingPunct="1">
              <a:defRPr/>
            </a:pPr>
            <a:endParaRPr lang="en-US"/>
          </a:p>
        </p:txBody>
      </p:sp>
      <p:sp>
        <p:nvSpPr>
          <p:cNvPr id="6" name="Triângulo retângulo 14"/>
          <p:cNvSpPr/>
          <p:nvPr/>
        </p:nvSpPr>
        <p:spPr>
          <a:xfrm rot="420000" flipV="1">
            <a:off x="25212675" y="28138438"/>
            <a:ext cx="490538" cy="8159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0332" tIns="185166" rIns="370332" bIns="185166" anchor="ctr"/>
          <a:lstStyle/>
          <a:p>
            <a:pPr algn="ctr" defTabSz="457176" eaLnBrk="1" hangingPunct="1">
              <a:defRPr/>
            </a:pPr>
            <a:endParaRPr lang="en-US"/>
          </a:p>
        </p:txBody>
      </p:sp>
      <p:sp>
        <p:nvSpPr>
          <p:cNvPr id="7" name="Forma livre 15"/>
          <p:cNvSpPr>
            <a:spLocks/>
          </p:cNvSpPr>
          <p:nvPr/>
        </p:nvSpPr>
        <p:spPr bwMode="auto">
          <a:xfrm flipV="1">
            <a:off x="-30163" y="30537150"/>
            <a:ext cx="28863926" cy="54673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370332" tIns="185166" rIns="370332" bIns="185166"/>
          <a:lstStyle/>
          <a:p>
            <a:pPr defTabSz="457176"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orma livre 16"/>
          <p:cNvSpPr>
            <a:spLocks/>
          </p:cNvSpPr>
          <p:nvPr/>
        </p:nvSpPr>
        <p:spPr bwMode="auto">
          <a:xfrm flipV="1">
            <a:off x="13801725" y="32654875"/>
            <a:ext cx="15001875" cy="334962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370332" tIns="185166" rIns="370332" bIns="185166"/>
          <a:lstStyle/>
          <a:p>
            <a:pPr defTabSz="457176"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20240" y="6179232"/>
            <a:ext cx="6970471" cy="8308760"/>
          </a:xfrm>
        </p:spPr>
        <p:txBody>
          <a:bodyPr lIns="185166" rIns="185166" bIns="185166"/>
          <a:lstStyle>
            <a:lvl1pPr algn="l">
              <a:buNone/>
              <a:defRPr sz="8100" b="1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20240" y="14851121"/>
            <a:ext cx="6960870" cy="11441430"/>
          </a:xfrm>
        </p:spPr>
        <p:txBody>
          <a:bodyPr lIns="259232" rIns="185166"/>
          <a:lstStyle>
            <a:lvl1pPr marL="0" indent="0" algn="l">
              <a:spcBef>
                <a:spcPts val="1013"/>
              </a:spcBef>
              <a:buFontTx/>
              <a:buNone/>
              <a:defRPr sz="5300"/>
            </a:lvl1pPr>
            <a:lvl2pPr>
              <a:defRPr sz="4900"/>
            </a:lvl2pPr>
            <a:lvl3pPr>
              <a:defRPr sz="41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10980248" y="6297464"/>
            <a:ext cx="14545818" cy="2064258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13000"/>
            </a:lvl1pPr>
          </a:lstStyle>
          <a:p>
            <a:pPr lvl="0"/>
            <a:r>
              <a:rPr lang="pt-BR" noProof="0"/>
              <a:t>Clique no ícone para adicionar uma imagem</a:t>
            </a:r>
            <a:endParaRPr lang="en-US" noProof="0" dirty="0"/>
          </a:p>
        </p:txBody>
      </p:sp>
      <p:sp>
        <p:nvSpPr>
          <p:cNvPr id="9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25442863" y="33370838"/>
            <a:ext cx="1920875" cy="19177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D3230-D051-4200-923A-A3BCA45969B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92551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30163" y="-38100"/>
            <a:ext cx="28863926" cy="54673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370332" tIns="185166" rIns="370332" bIns="185166"/>
          <a:lstStyle/>
          <a:p>
            <a:pPr defTabSz="457176"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13801725" y="-38100"/>
            <a:ext cx="15001875" cy="33512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370332" tIns="185166" rIns="370332" bIns="185166"/>
          <a:lstStyle/>
          <a:p>
            <a:pPr defTabSz="457176"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Espaço Reservado para Título 8"/>
          <p:cNvSpPr>
            <a:spLocks noGrp="1"/>
          </p:cNvSpPr>
          <p:nvPr>
            <p:ph type="title"/>
          </p:nvPr>
        </p:nvSpPr>
        <p:spPr bwMode="auto">
          <a:xfrm>
            <a:off x="1439863" y="3695700"/>
            <a:ext cx="25923875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185166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  <a:endParaRPr lang="en-US" altLang="pt-BR"/>
          </a:p>
        </p:txBody>
      </p:sp>
      <p:sp>
        <p:nvSpPr>
          <p:cNvPr id="1029" name="Espaço Reservado para Texto 29"/>
          <p:cNvSpPr>
            <a:spLocks noGrp="1"/>
          </p:cNvSpPr>
          <p:nvPr>
            <p:ph type="body" idx="1"/>
          </p:nvPr>
        </p:nvSpPr>
        <p:spPr bwMode="auto">
          <a:xfrm>
            <a:off x="1439863" y="10161588"/>
            <a:ext cx="25923875" cy="2304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0332" tIns="185166" rIns="370332" bIns="1851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  <a:endParaRPr lang="en-US" altLang="pt-BR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1439863" y="33370838"/>
            <a:ext cx="6721475" cy="1917700"/>
          </a:xfrm>
          <a:prstGeom prst="rect">
            <a:avLst/>
          </a:prstGeom>
        </p:spPr>
        <p:txBody>
          <a:bodyPr vert="horz" lIns="0" tIns="0" rIns="0" bIns="0" anchor="b"/>
          <a:lstStyle>
            <a:lvl1pPr algn="l" defTabSz="457176" eaLnBrk="1" latinLnBrk="0" hangingPunct="1">
              <a:defRPr kumimoji="0" sz="49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8401050" y="33370838"/>
            <a:ext cx="10561638" cy="1917700"/>
          </a:xfrm>
          <a:prstGeom prst="rect">
            <a:avLst/>
          </a:prstGeom>
        </p:spPr>
        <p:txBody>
          <a:bodyPr vert="horz" lIns="0" tIns="0" rIns="0" bIns="0" anchor="b"/>
          <a:lstStyle>
            <a:lvl1pPr algn="l" defTabSz="457176" eaLnBrk="1" latinLnBrk="0" hangingPunct="1">
              <a:defRPr kumimoji="0" sz="49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24963438" y="33370838"/>
            <a:ext cx="2400300" cy="1917700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4900">
                <a:solidFill>
                  <a:srgbClr val="045C75"/>
                </a:solidFill>
              </a:defRPr>
            </a:lvl1pPr>
          </a:lstStyle>
          <a:p>
            <a:pPr>
              <a:defRPr/>
            </a:pPr>
            <a:fld id="{660ADE9B-2685-417D-B8F5-CEF63D964B5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  <p:grpSp>
        <p:nvGrpSpPr>
          <p:cNvPr id="1033" name="Grupo 1"/>
          <p:cNvGrpSpPr>
            <a:grpSpLocks/>
          </p:cNvGrpSpPr>
          <p:nvPr/>
        </p:nvGrpSpPr>
        <p:grpSpPr bwMode="auto">
          <a:xfrm>
            <a:off x="-60325" y="1062038"/>
            <a:ext cx="28919488" cy="3408362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457176">
                <a:defRPr/>
              </a:pPr>
              <a:endParaRPr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457176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4" r:id="rId1"/>
    <p:sldLayoutId id="2147483986" r:id="rId2"/>
    <p:sldLayoutId id="2147483995" r:id="rId3"/>
    <p:sldLayoutId id="2147483987" r:id="rId4"/>
    <p:sldLayoutId id="2147483988" r:id="rId5"/>
    <p:sldLayoutId id="2147483989" r:id="rId6"/>
    <p:sldLayoutId id="2147483990" r:id="rId7"/>
    <p:sldLayoutId id="2147483991" r:id="rId8"/>
    <p:sldLayoutId id="2147483996" r:id="rId9"/>
    <p:sldLayoutId id="2147483992" r:id="rId10"/>
    <p:sldLayoutId id="214748399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03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3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3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3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3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3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3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3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300">
          <a:solidFill>
            <a:schemeClr val="tx2"/>
          </a:solidFill>
          <a:latin typeface="Calibri" pitchFamily="34" charset="0"/>
        </a:defRPr>
      </a:lvl9pPr>
    </p:titleStyle>
    <p:bodyStyle>
      <a:lvl1pPr marL="1109663" indent="-1109663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10500" kern="1200">
          <a:solidFill>
            <a:schemeClr val="tx1"/>
          </a:solidFill>
          <a:latin typeface="+mn-lt"/>
          <a:ea typeface="+mn-ea"/>
          <a:cs typeface="+mn-cs"/>
        </a:defRPr>
      </a:lvl1pPr>
      <a:lvl2pPr marL="2590800" indent="-9985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9700" kern="1200">
          <a:solidFill>
            <a:schemeClr val="tx1"/>
          </a:solidFill>
          <a:latin typeface="+mn-lt"/>
          <a:ea typeface="+mn-ea"/>
          <a:cs typeface="+mn-cs"/>
        </a:defRPr>
      </a:lvl2pPr>
      <a:lvl3pPr marL="3702050" indent="-9985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4813300" indent="-85090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5924550" indent="-85090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7036308" indent="-851764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7776972" indent="-740664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65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8887968" indent="-740664" algn="l" rtl="0" eaLnBrk="1" latinLnBrk="0" hangingPunct="1">
        <a:spcBef>
          <a:spcPct val="20000"/>
        </a:spcBef>
        <a:buClr>
          <a:schemeClr val="tx2"/>
        </a:buClr>
        <a:buChar char="•"/>
        <a:defRPr kumimoji="0"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9998964" indent="-740664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57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18516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37033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55549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9258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11099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29616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48132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21057" y="1076611"/>
            <a:ext cx="27712988" cy="990685"/>
          </a:xfrm>
          <a:prstGeom prst="rect">
            <a:avLst/>
          </a:prstGeom>
          <a:solidFill>
            <a:srgbClr val="98D898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coolSlant"/>
          </a:sp3d>
        </p:spPr>
        <p:txBody>
          <a:bodyPr lIns="97192" tIns="48592" rIns="97192" bIns="48592">
            <a:spAutoFit/>
          </a:bodyPr>
          <a:lstStyle/>
          <a:p>
            <a:pPr algn="ctr">
              <a:lnSpc>
                <a:spcPct val="100000"/>
              </a:lnSpc>
              <a:spcBef>
                <a:spcPts val="3600"/>
              </a:spcBef>
            </a:pPr>
            <a:r>
              <a:rPr lang="pt-BR" sz="5800" b="1" cap="all" spc="-1" dirty="0" smtClean="0">
                <a:solidFill>
                  <a:srgbClr val="000000"/>
                </a:solidFill>
                <a:latin typeface="Arial Black"/>
              </a:rPr>
              <a:t>TÍTULO AQUI!!!!!</a:t>
            </a:r>
            <a:endParaRPr lang="pt-BR" sz="5800" spc="-1" dirty="0">
              <a:latin typeface="Arial"/>
            </a:endParaRP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579745" y="9851673"/>
            <a:ext cx="13047662" cy="913741"/>
          </a:xfrm>
          <a:prstGeom prst="rect">
            <a:avLst/>
          </a:prstGeom>
          <a:solidFill>
            <a:srgbClr val="98D898"/>
          </a:solidFill>
          <a:ln>
            <a:solidFill>
              <a:schemeClr val="accent1">
                <a:lumMod val="85000"/>
              </a:schemeClr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97192" tIns="48592" rIns="97192" bIns="48592">
            <a:spAutoFit/>
          </a:bodyPr>
          <a:lstStyle>
            <a:lvl1pPr defTabSz="971550" eaLnBrk="0" hangingPunct="0">
              <a:defRPr sz="6500" b="1"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defTabSz="971550" eaLnBrk="0" hangingPunct="0">
              <a:defRPr sz="6500" b="1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defTabSz="971550" eaLnBrk="0" hangingPunct="0">
              <a:defRPr sz="6500" b="1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defTabSz="971550" eaLnBrk="0" hangingPunct="0">
              <a:defRPr sz="6500" b="1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defTabSz="971550" eaLnBrk="0" hangingPunct="0">
              <a:defRPr sz="6500" b="1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algn="ctr" defTabSz="971550" eaLnBrk="0" fontAlgn="base" hangingPunct="0">
              <a:spcBef>
                <a:spcPct val="50000"/>
              </a:spcBef>
              <a:spcAft>
                <a:spcPct val="0"/>
              </a:spcAft>
              <a:defRPr sz="6500" b="1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algn="ctr" defTabSz="971550" eaLnBrk="0" fontAlgn="base" hangingPunct="0">
              <a:spcBef>
                <a:spcPct val="50000"/>
              </a:spcBef>
              <a:spcAft>
                <a:spcPct val="0"/>
              </a:spcAft>
              <a:defRPr sz="6500" b="1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algn="ctr" defTabSz="971550" eaLnBrk="0" fontAlgn="base" hangingPunct="0">
              <a:spcBef>
                <a:spcPct val="50000"/>
              </a:spcBef>
              <a:spcAft>
                <a:spcPct val="0"/>
              </a:spcAft>
              <a:defRPr sz="6500" b="1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algn="ctr" defTabSz="971550" eaLnBrk="0" fontAlgn="base" hangingPunct="0">
              <a:spcBef>
                <a:spcPct val="50000"/>
              </a:spcBef>
              <a:spcAft>
                <a:spcPct val="0"/>
              </a:spcAft>
              <a:defRPr sz="6500" b="1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altLang="pt-BR" sz="5300" dirty="0" smtClean="0"/>
              <a:t>CONSIDERAÇÕES INICIAIS</a:t>
            </a:r>
            <a:endParaRPr lang="pt-BR" altLang="pt-BR" sz="4900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742052" y="24148936"/>
            <a:ext cx="12689495" cy="929130"/>
          </a:xfrm>
          <a:prstGeom prst="rect">
            <a:avLst/>
          </a:prstGeom>
          <a:solidFill>
            <a:srgbClr val="98D898"/>
          </a:solidFill>
          <a:ln>
            <a:solidFill>
              <a:schemeClr val="accent1">
                <a:lumMod val="85000"/>
              </a:schemeClr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97192" tIns="48592" rIns="97192" bIns="48592">
            <a:spAutoFit/>
          </a:bodyPr>
          <a:lstStyle>
            <a:defPPr>
              <a:defRPr lang="en-US"/>
            </a:defPPr>
            <a:lvl1pPr algn="ctr" defTabSz="971550" eaLnBrk="1" fontAlgn="auto" hangingPunct="1">
              <a:spcBef>
                <a:spcPts val="0"/>
              </a:spcBef>
              <a:spcAft>
                <a:spcPts val="0"/>
              </a:spcAft>
              <a:defRPr sz="5300" b="1">
                <a:solidFill>
                  <a:schemeClr val="dk1"/>
                </a:solidFill>
                <a:latin typeface="Arial Black" panose="020B0A04020102020204" pitchFamily="34" charset="0"/>
              </a:defRPr>
            </a:lvl1pPr>
            <a:lvl2pPr>
              <a:defRPr>
                <a:solidFill>
                  <a:schemeClr val="dk1"/>
                </a:solidFill>
                <a:latin typeface="+mn-lt"/>
              </a:defRPr>
            </a:lvl2pPr>
            <a:lvl3pPr>
              <a:defRPr>
                <a:solidFill>
                  <a:schemeClr val="dk1"/>
                </a:solidFill>
                <a:latin typeface="+mn-lt"/>
              </a:defRPr>
            </a:lvl3pPr>
            <a:lvl4pPr>
              <a:defRPr>
                <a:solidFill>
                  <a:schemeClr val="dk1"/>
                </a:solidFill>
                <a:latin typeface="+mn-lt"/>
              </a:defRPr>
            </a:lvl4pPr>
            <a:lvl5pPr>
              <a:defRPr>
                <a:solidFill>
                  <a:schemeClr val="dk1"/>
                </a:solidFill>
                <a:latin typeface="+mn-lt"/>
              </a:defRPr>
            </a:lvl5pPr>
            <a:lvl6pPr>
              <a:defRPr>
                <a:solidFill>
                  <a:schemeClr val="dk1"/>
                </a:solidFill>
                <a:latin typeface="+mn-lt"/>
              </a:defRPr>
            </a:lvl6pPr>
            <a:lvl7pPr>
              <a:defRPr>
                <a:solidFill>
                  <a:schemeClr val="dk1"/>
                </a:solidFill>
                <a:latin typeface="+mn-lt"/>
              </a:defRPr>
            </a:lvl7pPr>
            <a:lvl8pPr>
              <a:defRPr>
                <a:solidFill>
                  <a:schemeClr val="dk1"/>
                </a:solidFill>
                <a:latin typeface="+mn-lt"/>
              </a:defRPr>
            </a:lvl8pPr>
            <a:lvl9pPr>
              <a:defRPr>
                <a:solidFill>
                  <a:schemeClr val="dk1"/>
                </a:solidFill>
                <a:latin typeface="+mn-lt"/>
              </a:defRPr>
            </a:lvl9pPr>
          </a:lstStyle>
          <a:p>
            <a:r>
              <a:rPr lang="pt-BR" dirty="0"/>
              <a:t>MATERIAIS E MÉTODOS </a:t>
            </a:r>
            <a:endParaRPr lang="pt-BR" altLang="pt-BR" dirty="0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4821108" y="9887709"/>
            <a:ext cx="12830164" cy="913741"/>
          </a:xfrm>
          <a:prstGeom prst="rect">
            <a:avLst/>
          </a:prstGeom>
          <a:solidFill>
            <a:srgbClr val="98D898"/>
          </a:solidFill>
          <a:ln>
            <a:solidFill>
              <a:schemeClr val="accent1">
                <a:lumMod val="85000"/>
              </a:schemeClr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97192" tIns="48592" rIns="97192" bIns="48592">
            <a:spAutoFit/>
          </a:bodyPr>
          <a:lstStyle>
            <a:defPPr>
              <a:defRPr lang="en-US"/>
            </a:defPPr>
            <a:lvl1pPr algn="ctr" defTabSz="971550" eaLnBrk="1" fontAlgn="auto" hangingPunct="1">
              <a:spcBef>
                <a:spcPts val="0"/>
              </a:spcBef>
              <a:spcAft>
                <a:spcPts val="0"/>
              </a:spcAft>
              <a:defRPr sz="5300" b="1">
                <a:latin typeface="Arial Black" panose="020B0A04020102020204" pitchFamily="34" charset="0"/>
              </a:defRPr>
            </a:lvl1pPr>
            <a:lvl2pPr marL="742950" indent="-285750" defTabSz="971550">
              <a:defRPr sz="6500" b="1">
                <a:latin typeface="Arial Black" panose="020B0A04020102020204" pitchFamily="34" charset="0"/>
              </a:defRPr>
            </a:lvl2pPr>
            <a:lvl3pPr marL="1143000" indent="-228600" defTabSz="971550">
              <a:defRPr sz="6500" b="1">
                <a:latin typeface="Arial Black" panose="020B0A04020102020204" pitchFamily="34" charset="0"/>
              </a:defRPr>
            </a:lvl3pPr>
            <a:lvl4pPr marL="1600200" indent="-228600" defTabSz="971550">
              <a:defRPr sz="6500" b="1">
                <a:latin typeface="Arial Black" panose="020B0A04020102020204" pitchFamily="34" charset="0"/>
              </a:defRPr>
            </a:lvl4pPr>
            <a:lvl5pPr marL="2057400" indent="-228600" defTabSz="971550">
              <a:defRPr sz="6500" b="1">
                <a:latin typeface="Arial Black" panose="020B0A04020102020204" pitchFamily="34" charset="0"/>
              </a:defRPr>
            </a:lvl5pPr>
            <a:lvl6pPr marL="2514600" indent="-228600" algn="ctr" defTabSz="971550" eaLnBrk="0" fontAlgn="base" hangingPunct="0">
              <a:spcBef>
                <a:spcPct val="50000"/>
              </a:spcBef>
              <a:spcAft>
                <a:spcPct val="0"/>
              </a:spcAft>
              <a:defRPr sz="6500" b="1">
                <a:latin typeface="Arial Black" panose="020B0A04020102020204" pitchFamily="34" charset="0"/>
              </a:defRPr>
            </a:lvl6pPr>
            <a:lvl7pPr marL="2971800" indent="-228600" algn="ctr" defTabSz="971550" eaLnBrk="0" fontAlgn="base" hangingPunct="0">
              <a:spcBef>
                <a:spcPct val="50000"/>
              </a:spcBef>
              <a:spcAft>
                <a:spcPct val="0"/>
              </a:spcAft>
              <a:defRPr sz="6500" b="1">
                <a:latin typeface="Arial Black" panose="020B0A04020102020204" pitchFamily="34" charset="0"/>
              </a:defRPr>
            </a:lvl7pPr>
            <a:lvl8pPr marL="3429000" indent="-228600" algn="ctr" defTabSz="971550" eaLnBrk="0" fontAlgn="base" hangingPunct="0">
              <a:spcBef>
                <a:spcPct val="50000"/>
              </a:spcBef>
              <a:spcAft>
                <a:spcPct val="0"/>
              </a:spcAft>
              <a:defRPr sz="6500" b="1">
                <a:latin typeface="Arial Black" panose="020B0A04020102020204" pitchFamily="34" charset="0"/>
              </a:defRPr>
            </a:lvl8pPr>
            <a:lvl9pPr marL="3886200" indent="-228600" algn="ctr" defTabSz="971550" eaLnBrk="0" fontAlgn="base" hangingPunct="0">
              <a:spcBef>
                <a:spcPct val="50000"/>
              </a:spcBef>
              <a:spcAft>
                <a:spcPct val="0"/>
              </a:spcAft>
              <a:defRPr sz="6500" b="1">
                <a:latin typeface="Arial Black" panose="020B0A04020102020204" pitchFamily="34" charset="0"/>
              </a:defRPr>
            </a:lvl9pPr>
          </a:lstStyle>
          <a:p>
            <a:r>
              <a:rPr lang="pt-BR" altLang="pt-BR" dirty="0"/>
              <a:t>RESULTADOS E DISCUSSÃO </a:t>
            </a:r>
          </a:p>
        </p:txBody>
      </p:sp>
      <p:sp>
        <p:nvSpPr>
          <p:cNvPr id="7176" name="Text Box 7"/>
          <p:cNvSpPr txBox="1">
            <a:spLocks noChangeArrowheads="1"/>
          </p:cNvSpPr>
          <p:nvPr/>
        </p:nvSpPr>
        <p:spPr bwMode="auto">
          <a:xfrm>
            <a:off x="579744" y="20437318"/>
            <a:ext cx="13047661" cy="1713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7192" tIns="48592" rIns="97192" bIns="48592">
            <a:spAutoFit/>
          </a:bodyPr>
          <a:lstStyle>
            <a:lvl1pPr defTabSz="969963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69963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69963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69963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69963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pt-BR" sz="35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3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Cite aqui seu objetivo geral e específico, faça de maneira breve e clara.</a:t>
            </a:r>
            <a:endParaRPr lang="pt-BR" sz="3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8" name="Rectangle 11"/>
          <p:cNvSpPr>
            <a:spLocks noChangeArrowheads="1"/>
          </p:cNvSpPr>
          <p:nvPr/>
        </p:nvSpPr>
        <p:spPr bwMode="auto">
          <a:xfrm>
            <a:off x="6722269" y="3665931"/>
            <a:ext cx="14847887" cy="466861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accent1">
                <a:lumMod val="95000"/>
              </a:schemeClr>
            </a:solidFill>
            <a:miter lim="800000"/>
            <a:headEnd/>
            <a:tailEnd/>
          </a:ln>
          <a:effectLst>
            <a:glow rad="63500">
              <a:schemeClr val="accent4">
                <a:satMod val="175000"/>
                <a:alpha val="40000"/>
              </a:schemeClr>
            </a:glow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coolSlant"/>
          </a:sp3d>
        </p:spPr>
        <p:txBody>
          <a:bodyPr wrap="square" lIns="97192" tIns="48592" rIns="97192" bIns="48592">
            <a:spAutoFit/>
          </a:bodyPr>
          <a:lstStyle>
            <a:lvl1pPr defTabSz="971550" eaLnBrk="0" hangingPunct="0">
              <a:defRPr sz="6500" b="1"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defTabSz="971550" eaLnBrk="0" hangingPunct="0">
              <a:defRPr sz="6500" b="1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defTabSz="971550" eaLnBrk="0" hangingPunct="0">
              <a:defRPr sz="6500" b="1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defTabSz="971550" eaLnBrk="0" hangingPunct="0">
              <a:defRPr sz="6500" b="1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defTabSz="971550" eaLnBrk="0" hangingPunct="0">
              <a:defRPr sz="6500" b="1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algn="ctr" defTabSz="971550" eaLnBrk="0" fontAlgn="base" hangingPunct="0">
              <a:spcBef>
                <a:spcPct val="50000"/>
              </a:spcBef>
              <a:spcAft>
                <a:spcPct val="0"/>
              </a:spcAft>
              <a:defRPr sz="6500" b="1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algn="ctr" defTabSz="971550" eaLnBrk="0" fontAlgn="base" hangingPunct="0">
              <a:spcBef>
                <a:spcPct val="50000"/>
              </a:spcBef>
              <a:spcAft>
                <a:spcPct val="0"/>
              </a:spcAft>
              <a:defRPr sz="6500" b="1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algn="ctr" defTabSz="971550" eaLnBrk="0" fontAlgn="base" hangingPunct="0">
              <a:spcBef>
                <a:spcPct val="50000"/>
              </a:spcBef>
              <a:spcAft>
                <a:spcPct val="0"/>
              </a:spcAft>
              <a:defRPr sz="6500" b="1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algn="ctr" defTabSz="971550" eaLnBrk="0" fontAlgn="base" hangingPunct="0">
              <a:spcBef>
                <a:spcPct val="50000"/>
              </a:spcBef>
              <a:spcAft>
                <a:spcPct val="0"/>
              </a:spcAft>
              <a:defRPr sz="6500" b="1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just">
              <a:spcBef>
                <a:spcPts val="1800"/>
              </a:spcBef>
            </a:pPr>
            <a:r>
              <a:rPr lang="pt-BR" sz="3600" b="0" spc="-1" dirty="0">
                <a:solidFill>
                  <a:srgbClr val="000000"/>
                </a:solidFill>
                <a:latin typeface="Arial"/>
                <a:ea typeface="Microsoft YaHei"/>
              </a:rPr>
              <a:t>SOBRENOME, Nome Segundo Nome¹; SOBRENOME, Nome Segundo Nome¹; </a:t>
            </a:r>
            <a:endParaRPr lang="pt-BR" sz="3600" b="0" spc="-1" dirty="0" smtClean="0">
              <a:solidFill>
                <a:srgbClr val="000000"/>
              </a:solidFill>
              <a:latin typeface="Arial"/>
              <a:ea typeface="Microsoft YaHei"/>
            </a:endParaRPr>
          </a:p>
          <a:p>
            <a:pPr algn="just">
              <a:spcBef>
                <a:spcPts val="1800"/>
              </a:spcBef>
            </a:pPr>
            <a:r>
              <a:rPr lang="pt-BR" sz="3600" b="0" spc="-1" dirty="0" smtClean="0">
                <a:solidFill>
                  <a:srgbClr val="000000"/>
                </a:solidFill>
                <a:latin typeface="Arial"/>
                <a:ea typeface="Microsoft YaHei"/>
              </a:rPr>
              <a:t>SOBRENOME, Nome Segundo Nome²</a:t>
            </a:r>
            <a:r>
              <a:rPr lang="pt-BR" sz="3600" b="0" spc="-1" dirty="0">
                <a:solidFill>
                  <a:srgbClr val="000000"/>
                </a:solidFill>
                <a:latin typeface="Arial"/>
                <a:ea typeface="Microsoft YaHei"/>
              </a:rPr>
              <a:t>; SOBRENOME, Nome Segundo Nome².</a:t>
            </a:r>
          </a:p>
          <a:p>
            <a:pPr algn="just">
              <a:spcBef>
                <a:spcPts val="1800"/>
              </a:spcBef>
            </a:pPr>
            <a:endParaRPr lang="pt-BR" sz="3600" b="0" spc="-1" dirty="0">
              <a:latin typeface="Arial"/>
            </a:endParaRPr>
          </a:p>
          <a:p>
            <a:pPr algn="just">
              <a:spcBef>
                <a:spcPts val="1800"/>
              </a:spcBef>
            </a:pPr>
            <a:r>
              <a:rPr lang="pt-BR" sz="3600" b="0" spc="-1" baseline="30000" dirty="0">
                <a:solidFill>
                  <a:srgbClr val="000000"/>
                </a:solidFill>
                <a:latin typeface="Arial"/>
              </a:rPr>
              <a:t>1  </a:t>
            </a:r>
            <a:r>
              <a:rPr lang="pt-BR" sz="3600" b="0" spc="-1" dirty="0">
                <a:solidFill>
                  <a:srgbClr val="000000"/>
                </a:solidFill>
                <a:latin typeface="Arial"/>
              </a:rPr>
              <a:t>Discentes do </a:t>
            </a:r>
            <a:r>
              <a:rPr lang="pt-BR" sz="3600" b="0" spc="-1" dirty="0" smtClean="0">
                <a:solidFill>
                  <a:srgbClr val="000000"/>
                </a:solidFill>
                <a:latin typeface="Arial"/>
              </a:rPr>
              <a:t>Curso </a:t>
            </a:r>
            <a:r>
              <a:rPr lang="pt-BR" sz="3600" b="0" spc="-1" dirty="0">
                <a:solidFill>
                  <a:srgbClr val="000000"/>
                </a:solidFill>
                <a:latin typeface="Arial"/>
              </a:rPr>
              <a:t>de </a:t>
            </a:r>
            <a:r>
              <a:rPr lang="pt-BR" sz="3600" b="0" spc="-1" dirty="0" smtClean="0">
                <a:solidFill>
                  <a:srgbClr val="000000"/>
                </a:solidFill>
                <a:latin typeface="Arial"/>
              </a:rPr>
              <a:t>XXX da (nome da IES) </a:t>
            </a:r>
            <a:endParaRPr lang="pt-BR" sz="3600" b="0" spc="-1" dirty="0">
              <a:latin typeface="Arial"/>
            </a:endParaRPr>
          </a:p>
          <a:p>
            <a:pPr algn="just"/>
            <a:r>
              <a:rPr lang="pt-BR" sz="3600" b="0" spc="-1" dirty="0">
                <a:solidFill>
                  <a:srgbClr val="000000"/>
                </a:solidFill>
                <a:latin typeface="Arial"/>
              </a:rPr>
              <a:t>² </a:t>
            </a:r>
            <a:r>
              <a:rPr lang="pt-BR" sz="1400" b="0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pt-BR" sz="3600" b="0" spc="-1" dirty="0">
                <a:solidFill>
                  <a:srgbClr val="000000"/>
                </a:solidFill>
                <a:latin typeface="Arial"/>
              </a:rPr>
              <a:t>Docentes do Curso de XXX da (nome da IES) </a:t>
            </a:r>
            <a:endParaRPr lang="pt-BR" sz="3600" b="0" spc="-1" dirty="0">
              <a:latin typeface="Arial"/>
            </a:endParaRPr>
          </a:p>
        </p:txBody>
      </p:sp>
      <p:sp>
        <p:nvSpPr>
          <p:cNvPr id="2059" name="Rectangle 12"/>
          <p:cNvSpPr>
            <a:spLocks noChangeArrowheads="1"/>
          </p:cNvSpPr>
          <p:nvPr/>
        </p:nvSpPr>
        <p:spPr bwMode="auto">
          <a:xfrm>
            <a:off x="14978477" y="24046434"/>
            <a:ext cx="13266738" cy="913741"/>
          </a:xfrm>
          <a:prstGeom prst="rect">
            <a:avLst/>
          </a:prstGeom>
          <a:solidFill>
            <a:srgbClr val="98D898"/>
          </a:solidFill>
          <a:ln>
            <a:solidFill>
              <a:schemeClr val="accent1">
                <a:lumMod val="85000"/>
              </a:schemeClr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97192" tIns="48592" rIns="97192" bIns="48592">
            <a:spAutoFit/>
          </a:bodyPr>
          <a:lstStyle/>
          <a:p>
            <a:pPr algn="ctr" defTabSz="97155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altLang="pt-BR" sz="5300" b="1" dirty="0">
                <a:solidFill>
                  <a:schemeClr val="dk1"/>
                </a:solidFill>
                <a:latin typeface="Arial Black" panose="020B0A04020102020204" pitchFamily="34" charset="0"/>
              </a:rPr>
              <a:t>CONSIDERAÇÕES FINAIS</a:t>
            </a:r>
          </a:p>
        </p:txBody>
      </p:sp>
      <p:sp>
        <p:nvSpPr>
          <p:cNvPr id="7179" name="Rectangle 13"/>
          <p:cNvSpPr>
            <a:spLocks noChangeArrowheads="1"/>
          </p:cNvSpPr>
          <p:nvPr/>
        </p:nvSpPr>
        <p:spPr bwMode="auto">
          <a:xfrm>
            <a:off x="655668" y="25733082"/>
            <a:ext cx="12895812" cy="6561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7192" tIns="48592" rIns="97192" bIns="48592">
            <a:spAutoFit/>
          </a:bodyPr>
          <a:lstStyle>
            <a:lvl1pPr defTabSz="969963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969963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969963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969963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969963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969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3500" b="1" dirty="0" smtClean="0">
                <a:latin typeface="Arial" pitchFamily="34" charset="0"/>
                <a:cs typeface="Arial" panose="020B0604020202020204" pitchFamily="34" charset="0"/>
              </a:rPr>
              <a:t>	</a:t>
            </a:r>
            <a:r>
              <a:rPr lang="pt-BR" sz="3500" b="1" dirty="0">
                <a:latin typeface="Arial" pitchFamily="34" charset="0"/>
                <a:cs typeface="Arial" pitchFamily="34" charset="0"/>
              </a:rPr>
              <a:t>Descrição detalhada e rigorosa dos procedimentos de campo ou de laboratório utilizados, bem como dos recursos humanos e materiais envolvidos, o universo da pesquisa, critérios para a seleção da amostra, instrumentos de coleta, método de tratamento dos dados etc. Utilizar referências </a:t>
            </a:r>
            <a:r>
              <a:rPr lang="pt-BR" sz="3500" b="1" dirty="0" smtClean="0">
                <a:latin typeface="Arial" pitchFamily="34" charset="0"/>
                <a:cs typeface="Arial" pitchFamily="34" charset="0"/>
              </a:rPr>
              <a:t>se necessário. Tudo no passado pois já aconteceu. Uma dica é um fluxograma que ocupa pouco espaço e carrega muitas informações.</a:t>
            </a:r>
            <a:endParaRPr lang="pt-BR" sz="3500" b="1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80" name="Text Box 17"/>
          <p:cNvSpPr txBox="1">
            <a:spLocks noChangeArrowheads="1"/>
          </p:cNvSpPr>
          <p:nvPr/>
        </p:nvSpPr>
        <p:spPr bwMode="auto">
          <a:xfrm>
            <a:off x="14976475" y="27579314"/>
            <a:ext cx="13187363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764" tIns="38880" rIns="77764" bIns="38880">
            <a:spAutoFit/>
          </a:bodyPr>
          <a:lstStyle>
            <a:lvl1pPr defTabSz="776288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776288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776288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776288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776288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776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776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776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776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just" eaLnBrk="1" hangingPunct="1"/>
            <a:endParaRPr lang="pt-BR" altLang="pt-BR" sz="4100"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9" name="Retângulo 8"/>
          <p:cNvSpPr/>
          <p:nvPr/>
        </p:nvSpPr>
        <p:spPr bwMode="auto">
          <a:xfrm>
            <a:off x="724211" y="19223522"/>
            <a:ext cx="12758726" cy="913741"/>
          </a:xfrm>
          <a:prstGeom prst="rect">
            <a:avLst/>
          </a:prstGeom>
          <a:solidFill>
            <a:srgbClr val="98D898"/>
          </a:solidFill>
          <a:ln>
            <a:solidFill>
              <a:schemeClr val="accent1">
                <a:lumMod val="85000"/>
              </a:schemeClr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97192" tIns="48592" rIns="97192" bIns="48592">
            <a:spAutoFit/>
          </a:bodyPr>
          <a:lstStyle/>
          <a:p>
            <a:pPr algn="ctr" defTabSz="97155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5300" b="1" dirty="0">
                <a:solidFill>
                  <a:schemeClr val="dk1"/>
                </a:solidFill>
                <a:latin typeface="Arial Black" panose="020B0A04020102020204" pitchFamily="34" charset="0"/>
              </a:rPr>
              <a:t>OBJETIVOS</a:t>
            </a:r>
          </a:p>
        </p:txBody>
      </p:sp>
      <p:sp>
        <p:nvSpPr>
          <p:cNvPr id="7183" name="Rectangle 27"/>
          <p:cNvSpPr>
            <a:spLocks noChangeArrowheads="1"/>
          </p:cNvSpPr>
          <p:nvPr/>
        </p:nvSpPr>
        <p:spPr bwMode="auto">
          <a:xfrm>
            <a:off x="0" y="0"/>
            <a:ext cx="26035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7192" tIns="48592" rIns="97192" bIns="48592" anchor="ctr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pt-BR" altLang="pt-BR" b="1">
                <a:cs typeface="Times New Roman" panose="02020603050405020304" pitchFamily="18" charset="0"/>
              </a:rPr>
              <a:t> </a:t>
            </a:r>
            <a:endParaRPr lang="pt-BR" altLang="pt-BR"/>
          </a:p>
        </p:txBody>
      </p:sp>
      <p:sp>
        <p:nvSpPr>
          <p:cNvPr id="7184" name="CaixaDeTexto 17"/>
          <p:cNvSpPr txBox="1">
            <a:spLocks noChangeArrowheads="1"/>
          </p:cNvSpPr>
          <p:nvPr/>
        </p:nvSpPr>
        <p:spPr bwMode="auto">
          <a:xfrm>
            <a:off x="579744" y="11060640"/>
            <a:ext cx="13047661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indent="800100" algn="just">
              <a:lnSpc>
                <a:spcPct val="150000"/>
              </a:lnSpc>
            </a:pPr>
            <a:r>
              <a:rPr lang="pt-BR" sz="3500" b="1" dirty="0" smtClean="0">
                <a:latin typeface="Arial" pitchFamily="34" charset="0"/>
                <a:cs typeface="Arial" pitchFamily="34" charset="0"/>
              </a:rPr>
              <a:t>As considerações iniciais devem </a:t>
            </a:r>
            <a:r>
              <a:rPr lang="pt-BR" sz="3500" b="1" dirty="0">
                <a:latin typeface="Arial" pitchFamily="34" charset="0"/>
                <a:cs typeface="Arial" pitchFamily="34" charset="0"/>
              </a:rPr>
              <a:t>apresentar o contexto e/ou a situação-problema do estudo. Deve ser breve e clara, explicitando do que se trata o texto apresentado e o problema a ser abordado/resolvido. </a:t>
            </a:r>
            <a:endParaRPr lang="pt-BR" altLang="pt-BR" sz="35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85" name="CaixaDeTexto 19"/>
          <p:cNvSpPr txBox="1">
            <a:spLocks noChangeArrowheads="1"/>
          </p:cNvSpPr>
          <p:nvPr/>
        </p:nvSpPr>
        <p:spPr bwMode="auto">
          <a:xfrm>
            <a:off x="14821108" y="10989250"/>
            <a:ext cx="12830164" cy="8171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3500" b="1" spc="-1" dirty="0" smtClean="0">
                <a:latin typeface="Arial" pitchFamily="34" charset="0"/>
                <a:cs typeface="Arial" panose="020B0604020202020204" pitchFamily="34" charset="0"/>
              </a:rPr>
              <a:t>	</a:t>
            </a:r>
            <a:r>
              <a:rPr lang="pt-BR" sz="3500" b="1" dirty="0">
                <a:latin typeface="Arial" pitchFamily="34" charset="0"/>
                <a:cs typeface="Arial" pitchFamily="34" charset="0"/>
              </a:rPr>
              <a:t>São expostos os resultados obtidos e ordenados pelos objetivos da pesquisa. Visto ressaltar os aspectos qualitativos e quantitativos. Os resultados obtidos pelo autor devem ser apresentados de forma clara e lógica, não devendo conter interpretações pessoais (sempre na 3ª pessoa), respondendo aos objetivos propostos. É feita uma interpretação analítica dos dados obtidos, considerando o referencial teórico que posicionou o problema pesquisado, e o resultado a que se chegou. </a:t>
            </a:r>
            <a:r>
              <a:rPr lang="pt-BR" sz="3500" b="1" dirty="0" smtClean="0">
                <a:latin typeface="Arial" pitchFamily="34" charset="0"/>
                <a:cs typeface="Arial" pitchFamily="34" charset="0"/>
              </a:rPr>
              <a:t> Pode conter gráficos, tabelas, imagens... Não esqueça de colocar nome e autor.</a:t>
            </a:r>
            <a:endParaRPr lang="pt-BR" sz="3500" b="1" spc="-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86" name="CaixaDeTexto 20"/>
          <p:cNvSpPr txBox="1">
            <a:spLocks noChangeArrowheads="1"/>
          </p:cNvSpPr>
          <p:nvPr/>
        </p:nvSpPr>
        <p:spPr bwMode="auto">
          <a:xfrm>
            <a:off x="14978477" y="25282593"/>
            <a:ext cx="13320867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indent="723900" algn="just" defTabSz="268288">
              <a:lnSpc>
                <a:spcPct val="150000"/>
              </a:lnSpc>
              <a:spcBef>
                <a:spcPts val="0"/>
              </a:spcBef>
            </a:pPr>
            <a:r>
              <a:rPr lang="pt-BR" sz="3500" b="1" dirty="0" smtClean="0">
                <a:latin typeface="Arial" pitchFamily="34" charset="0"/>
                <a:cs typeface="Arial" pitchFamily="34" charset="0"/>
              </a:rPr>
              <a:t>	Nas </a:t>
            </a:r>
            <a:r>
              <a:rPr lang="pt-BR" sz="3500" b="1" dirty="0">
                <a:latin typeface="Arial" pitchFamily="34" charset="0"/>
                <a:cs typeface="Arial" pitchFamily="34" charset="0"/>
              </a:rPr>
              <a:t>considerações finais </a:t>
            </a:r>
            <a:r>
              <a:rPr lang="pt-BR" sz="3500" b="1" dirty="0" smtClean="0">
                <a:latin typeface="Arial" pitchFamily="34" charset="0"/>
                <a:cs typeface="Arial" pitchFamily="34" charset="0"/>
              </a:rPr>
              <a:t>é </a:t>
            </a:r>
            <a:r>
              <a:rPr lang="pt-BR" sz="3500" b="1" dirty="0">
                <a:latin typeface="Arial" pitchFamily="34" charset="0"/>
                <a:cs typeface="Arial" pitchFamily="34" charset="0"/>
              </a:rPr>
              <a:t>apresentado o resultado geral da pesquisa. Este </a:t>
            </a:r>
            <a:r>
              <a:rPr lang="pt-BR" sz="3500" b="1" dirty="0" smtClean="0">
                <a:latin typeface="Arial" pitchFamily="34" charset="0"/>
                <a:cs typeface="Arial" pitchFamily="34" charset="0"/>
              </a:rPr>
              <a:t>item deve </a:t>
            </a:r>
            <a:r>
              <a:rPr lang="pt-BR" sz="3500" b="1" dirty="0">
                <a:latin typeface="Arial" pitchFamily="34" charset="0"/>
                <a:cs typeface="Arial" pitchFamily="34" charset="0"/>
              </a:rPr>
              <a:t>ser apresentado em um texto </a:t>
            </a:r>
            <a:r>
              <a:rPr lang="pt-BR" sz="3500" b="1" dirty="0" smtClean="0">
                <a:latin typeface="Arial" pitchFamily="34" charset="0"/>
                <a:cs typeface="Arial" pitchFamily="34" charset="0"/>
              </a:rPr>
              <a:t>sucinto, </a:t>
            </a:r>
            <a:r>
              <a:rPr lang="pt-BR" sz="3500" b="1" dirty="0">
                <a:latin typeface="Arial" pitchFamily="34" charset="0"/>
                <a:cs typeface="Arial" pitchFamily="34" charset="0"/>
              </a:rPr>
              <a:t>respondendo ao objetivo geral. Pode conter sugestões, críticas, posicionamento dos autores. </a:t>
            </a:r>
            <a:endParaRPr lang="pt-BR" sz="3500" b="1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88" name="CaixaDeTexto 22"/>
          <p:cNvSpPr txBox="1">
            <a:spLocks noChangeArrowheads="1"/>
          </p:cNvSpPr>
          <p:nvPr/>
        </p:nvSpPr>
        <p:spPr bwMode="auto">
          <a:xfrm>
            <a:off x="614363" y="31248760"/>
            <a:ext cx="122158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just"/>
            <a:endParaRPr lang="pt-BR" altLang="pt-BR" sz="3200" b="1" dirty="0"/>
          </a:p>
        </p:txBody>
      </p:sp>
      <p:sp>
        <p:nvSpPr>
          <p:cNvPr id="28" name="CustomShape 14"/>
          <p:cNvSpPr/>
          <p:nvPr/>
        </p:nvSpPr>
        <p:spPr>
          <a:xfrm>
            <a:off x="18368046" y="22634594"/>
            <a:ext cx="5736288" cy="348546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7200" tIns="48600" rIns="97200" bIns="48600"/>
          <a:lstStyle/>
          <a:p>
            <a:pPr>
              <a:lnSpc>
                <a:spcPct val="100000"/>
              </a:lnSpc>
              <a:spcBef>
                <a:spcPts val="1199"/>
              </a:spcBef>
            </a:pPr>
            <a:r>
              <a:rPr lang="pt-BR" sz="2400" b="1" strike="noStrike" spc="-1" dirty="0">
                <a:latin typeface="Arial" pitchFamily="34" charset="0"/>
                <a:cs typeface="Arial" pitchFamily="34" charset="0"/>
              </a:rPr>
              <a:t>Figura 1 – </a:t>
            </a:r>
            <a:r>
              <a:rPr lang="pt-BR" sz="2400" b="1" spc="-1" dirty="0">
                <a:latin typeface="Arial" pitchFamily="34" charset="0"/>
                <a:cs typeface="Arial" pitchFamily="34" charset="0"/>
              </a:rPr>
              <a:t>Vista externa da Cantina durante o intervalo (Horário de Pico</a:t>
            </a:r>
            <a:r>
              <a:rPr lang="pt-BR" sz="2400" b="1" spc="-1" dirty="0" smtClean="0">
                <a:latin typeface="Arial" pitchFamily="34" charset="0"/>
                <a:cs typeface="Arial" pitchFamily="34" charset="0"/>
              </a:rPr>
              <a:t>). </a:t>
            </a:r>
            <a:r>
              <a:rPr lang="pt-BR" sz="2400" b="1" spc="-1" dirty="0">
                <a:latin typeface="Arial" panose="020B0604020202020204" pitchFamily="34" charset="0"/>
                <a:cs typeface="Arial" panose="020B0604020202020204" pitchFamily="34" charset="0"/>
              </a:rPr>
              <a:t>Fonte: elaborado pelos autores (2019)</a:t>
            </a:r>
            <a:endParaRPr lang="pt-BR" sz="2400" b="1" strike="noStrike" spc="-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97637" y="19011487"/>
            <a:ext cx="5369712" cy="3579808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29595488" y="4956911"/>
            <a:ext cx="14214148" cy="77867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5000" dirty="0" smtClean="0"/>
              <a:t>DICAS:</a:t>
            </a:r>
          </a:p>
          <a:p>
            <a:r>
              <a:rPr lang="pt-BR" sz="5000" dirty="0" smtClean="0"/>
              <a:t>Fonte 35 fica bom de ler;</a:t>
            </a:r>
          </a:p>
          <a:p>
            <a:r>
              <a:rPr lang="pt-BR" sz="5000" dirty="0" smtClean="0"/>
              <a:t>Coloque o zoom em 100%, se ficar nítido, ao </a:t>
            </a:r>
          </a:p>
          <a:p>
            <a:r>
              <a:rPr lang="pt-BR" sz="5000" dirty="0" smtClean="0"/>
              <a:t>Imprimir você ainda vai conseguir ler bem;</a:t>
            </a:r>
          </a:p>
          <a:p>
            <a:r>
              <a:rPr lang="pt-BR" sz="5000" dirty="0" smtClean="0"/>
              <a:t>Utilize fonte </a:t>
            </a:r>
            <a:r>
              <a:rPr lang="pt-BR" sz="5000" dirty="0" err="1" smtClean="0"/>
              <a:t>arial</a:t>
            </a:r>
            <a:r>
              <a:rPr lang="pt-BR" sz="5000" dirty="0" smtClean="0"/>
              <a:t> ou times </a:t>
            </a:r>
          </a:p>
          <a:p>
            <a:r>
              <a:rPr lang="pt-BR" sz="5000" dirty="0" smtClean="0"/>
              <a:t>Respeite a formatação, a cor azul remete</a:t>
            </a:r>
          </a:p>
          <a:p>
            <a:r>
              <a:rPr lang="pt-BR" sz="5000" dirty="0" smtClean="0"/>
              <a:t>A cor que vocês irão utilizar no dia da sua </a:t>
            </a:r>
          </a:p>
          <a:p>
            <a:r>
              <a:rPr lang="pt-BR" sz="5000" dirty="0" smtClean="0"/>
              <a:t>Formatura, é a cor do curso.</a:t>
            </a:r>
          </a:p>
          <a:p>
            <a:r>
              <a:rPr lang="pt-BR" sz="5000" dirty="0" smtClean="0"/>
              <a:t>Se você citar alguém no texto terá que </a:t>
            </a:r>
          </a:p>
          <a:p>
            <a:r>
              <a:rPr lang="pt-BR" sz="5000" dirty="0" smtClean="0"/>
              <a:t>Apresentar o </a:t>
            </a:r>
            <a:r>
              <a:rPr lang="pt-BR" sz="5000" dirty="0" err="1" smtClean="0"/>
              <a:t>ítem</a:t>
            </a:r>
            <a:r>
              <a:rPr lang="pt-BR" sz="5000" dirty="0" smtClean="0"/>
              <a:t> referências.</a:t>
            </a:r>
          </a:p>
        </p:txBody>
      </p:sp>
      <p:cxnSp>
        <p:nvCxnSpPr>
          <p:cNvPr id="7" name="Conector de seta reta 6"/>
          <p:cNvCxnSpPr/>
          <p:nvPr/>
        </p:nvCxnSpPr>
        <p:spPr>
          <a:xfrm flipV="1">
            <a:off x="26427136" y="19680392"/>
            <a:ext cx="4104456" cy="885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ixaDeTexto 28"/>
          <p:cNvSpPr txBox="1"/>
          <p:nvPr/>
        </p:nvSpPr>
        <p:spPr>
          <a:xfrm>
            <a:off x="30784737" y="18344826"/>
            <a:ext cx="16477588" cy="39395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5000" dirty="0" smtClean="0"/>
              <a:t>Isso é apenas um exemplo de </a:t>
            </a:r>
          </a:p>
          <a:p>
            <a:r>
              <a:rPr lang="pt-BR" sz="5000" dirty="0" smtClean="0"/>
              <a:t>Como colocar um elemento não textual </a:t>
            </a:r>
          </a:p>
          <a:p>
            <a:r>
              <a:rPr lang="pt-BR" sz="5000" dirty="0" smtClean="0"/>
              <a:t>E referenciar.</a:t>
            </a:r>
          </a:p>
          <a:p>
            <a:r>
              <a:rPr lang="pt-BR" sz="5000" dirty="0" smtClean="0"/>
              <a:t>Figura: titulo e fonte embaixo;</a:t>
            </a:r>
          </a:p>
          <a:p>
            <a:r>
              <a:rPr lang="pt-BR" sz="5000" dirty="0" smtClean="0"/>
              <a:t>Quadros, Tabelas...: título em cima e fonte embaixo.</a:t>
            </a:r>
          </a:p>
        </p:txBody>
      </p:sp>
      <p:sp>
        <p:nvSpPr>
          <p:cNvPr id="30" name="Rectangle 12"/>
          <p:cNvSpPr>
            <a:spLocks noChangeArrowheads="1"/>
          </p:cNvSpPr>
          <p:nvPr/>
        </p:nvSpPr>
        <p:spPr bwMode="auto">
          <a:xfrm>
            <a:off x="14978477" y="29013802"/>
            <a:ext cx="13266738" cy="913741"/>
          </a:xfrm>
          <a:prstGeom prst="rect">
            <a:avLst/>
          </a:prstGeom>
          <a:solidFill>
            <a:srgbClr val="98D898"/>
          </a:solidFill>
          <a:ln>
            <a:solidFill>
              <a:schemeClr val="accent1">
                <a:lumMod val="85000"/>
              </a:schemeClr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97192" tIns="48592" rIns="97192" bIns="48592">
            <a:spAutoFit/>
          </a:bodyPr>
          <a:lstStyle/>
          <a:p>
            <a:pPr algn="ctr" defTabSz="97155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altLang="pt-BR" sz="5300" b="1" dirty="0">
                <a:solidFill>
                  <a:schemeClr val="dk1"/>
                </a:solidFill>
                <a:latin typeface="Arial Black" panose="020B0A04020102020204" pitchFamily="34" charset="0"/>
              </a:rPr>
              <a:t>REFERÊNCIAS</a:t>
            </a:r>
          </a:p>
        </p:txBody>
      </p:sp>
      <p:cxnSp>
        <p:nvCxnSpPr>
          <p:cNvPr id="32" name="Conector de seta reta 31"/>
          <p:cNvCxnSpPr/>
          <p:nvPr/>
        </p:nvCxnSpPr>
        <p:spPr>
          <a:xfrm flipV="1">
            <a:off x="27903582" y="28996165"/>
            <a:ext cx="4104456" cy="885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aixaDeTexto 32"/>
          <p:cNvSpPr txBox="1"/>
          <p:nvPr/>
        </p:nvSpPr>
        <p:spPr>
          <a:xfrm>
            <a:off x="32016122" y="27526886"/>
            <a:ext cx="17263059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5000" dirty="0" smtClean="0"/>
              <a:t>Se Você não citou ninguém, não precisa,</a:t>
            </a:r>
          </a:p>
          <a:p>
            <a:r>
              <a:rPr lang="pt-BR" sz="5000" dirty="0" smtClean="0"/>
              <a:t>Você pode organizar os itens de acordo com </a:t>
            </a:r>
          </a:p>
          <a:p>
            <a:r>
              <a:rPr lang="pt-BR" sz="5000" dirty="0" smtClean="0"/>
              <a:t>O tamanho dos parágrafos, desde que,</a:t>
            </a:r>
          </a:p>
          <a:p>
            <a:r>
              <a:rPr lang="pt-BR" sz="5000" dirty="0" smtClean="0"/>
              <a:t>Cada título siga a ordem proposta.</a:t>
            </a:r>
          </a:p>
          <a:p>
            <a:r>
              <a:rPr lang="pt-BR" sz="5000" dirty="0" smtClean="0"/>
              <a:t>Um tamanho bom de fonte para referências é 18 a 20,</a:t>
            </a:r>
          </a:p>
          <a:p>
            <a:r>
              <a:rPr lang="pt-BR" sz="5000" dirty="0" smtClean="0"/>
              <a:t>Ainda será possível ler.</a:t>
            </a:r>
          </a:p>
        </p:txBody>
      </p:sp>
      <p:sp>
        <p:nvSpPr>
          <p:cNvPr id="4" name="Retângulo 3"/>
          <p:cNvSpPr/>
          <p:nvPr/>
        </p:nvSpPr>
        <p:spPr>
          <a:xfrm>
            <a:off x="15036048" y="30348944"/>
            <a:ext cx="1320916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268288">
              <a:lnSpc>
                <a:spcPct val="150000"/>
              </a:lnSpc>
              <a:spcBef>
                <a:spcPts val="0"/>
              </a:spcBef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Insira aqui suas referências......</a:t>
            </a:r>
            <a:endParaRPr lang="pt-BR" sz="2000" b="1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2" descr="C:\Users\IDEAU\Downloads\LOGO APROVADA_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052" y="3665931"/>
            <a:ext cx="3031582" cy="2815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3096544" y="6350719"/>
            <a:ext cx="331316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dirty="0" smtClean="0"/>
              <a:t>INSIRA AQUI A LOGO DA SUA IES DE ORIGEM COM ALTURA DE 7 CM</a:t>
            </a:r>
            <a:endParaRPr lang="pt-BR" sz="3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0120" y="4811533"/>
            <a:ext cx="5324601" cy="2377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Personalizada 5">
      <a:dk1>
        <a:sysClr val="windowText" lastClr="000000"/>
      </a:dk1>
      <a:lt1>
        <a:sysClr val="window" lastClr="FFFFFF"/>
      </a:lt1>
      <a:dk2>
        <a:srgbClr val="005124"/>
      </a:dk2>
      <a:lt2>
        <a:srgbClr val="DBF5F9"/>
      </a:lt2>
      <a:accent1>
        <a:srgbClr val="003618"/>
      </a:accent1>
      <a:accent2>
        <a:srgbClr val="003618"/>
      </a:accent2>
      <a:accent3>
        <a:srgbClr val="003618"/>
      </a:accent3>
      <a:accent4>
        <a:srgbClr val="003618"/>
      </a:accent4>
      <a:accent5>
        <a:srgbClr val="003618"/>
      </a:accent5>
      <a:accent6>
        <a:srgbClr val="003618"/>
      </a:accent6>
      <a:hlink>
        <a:srgbClr val="003618"/>
      </a:hlink>
      <a:folHlink>
        <a:srgbClr val="003618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1738</TotalTime>
  <Words>295</Words>
  <Application>Microsoft Office PowerPoint</Application>
  <PresentationFormat>Personalizar</PresentationFormat>
  <Paragraphs>43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Fluxo</vt:lpstr>
      <vt:lpstr>Apresentação do PowerPoint</vt:lpstr>
    </vt:vector>
  </TitlesOfParts>
  <Company>Raquel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Suelen</dc:creator>
  <cp:lastModifiedBy>Suelen</cp:lastModifiedBy>
  <cp:revision>194</cp:revision>
  <cp:lastPrinted>2020-02-14T16:35:56Z</cp:lastPrinted>
  <dcterms:created xsi:type="dcterms:W3CDTF">2009-12-06T18:53:29Z</dcterms:created>
  <dcterms:modified xsi:type="dcterms:W3CDTF">2020-04-17T23:31:32Z</dcterms:modified>
</cp:coreProperties>
</file>